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330" r:id="rId4"/>
    <p:sldId id="329" r:id="rId5"/>
    <p:sldId id="33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81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813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905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2631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8616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997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6958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7312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784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2371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4ED6-FB36-4062-A518-3A0A315A931E}" type="datetimeFigureOut">
              <a:rPr lang="pt-BR" smtClean="0"/>
              <a:t>09/02/2026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914D-B849-4E4C-BD7F-B7727CEE04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323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onts.google.com/specimen/Montserra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hyperlink" Target="https://www.flaticon.com/authors/basic-rounded/lineal?author_id=1&amp;type=standard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9AB55-B7E6-52DF-9108-D06BA84AA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4">
            <a:extLst>
              <a:ext uri="{FF2B5EF4-FFF2-40B4-BE49-F238E27FC236}">
                <a16:creationId xmlns:a16="http://schemas.microsoft.com/office/drawing/2014/main" id="{4AB9DBB6-37B2-CA8A-676E-6D47ED0113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481" y="2708877"/>
            <a:ext cx="7893460" cy="828985"/>
          </a:xfrm>
        </p:spPr>
        <p:txBody>
          <a:bodyPr>
            <a:noAutofit/>
          </a:bodyPr>
          <a:lstStyle/>
          <a:p>
            <a:pPr algn="l"/>
            <a:r>
              <a:rPr lang="pt-B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Lato" panose="020F0502020204030203" pitchFamily="34" charset="0"/>
                <a:cs typeface="Lato" panose="020F0502020204030203" pitchFamily="34" charset="0"/>
              </a:rPr>
              <a:t>Título (Montserrat, Tamanho: 28)</a:t>
            </a:r>
          </a:p>
        </p:txBody>
      </p:sp>
      <p:sp>
        <p:nvSpPr>
          <p:cNvPr id="10" name="Título 14">
            <a:extLst>
              <a:ext uri="{FF2B5EF4-FFF2-40B4-BE49-F238E27FC236}">
                <a16:creationId xmlns:a16="http://schemas.microsoft.com/office/drawing/2014/main" id="{7E8AE4F7-3472-27B3-9A91-8B2FC520F5D5}"/>
              </a:ext>
            </a:extLst>
          </p:cNvPr>
          <p:cNvSpPr txBox="1">
            <a:spLocks/>
          </p:cNvSpPr>
          <p:nvPr/>
        </p:nvSpPr>
        <p:spPr>
          <a:xfrm>
            <a:off x="662481" y="3372727"/>
            <a:ext cx="7893460" cy="828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Lato" panose="020F0502020204030203" pitchFamily="34" charset="0"/>
                <a:cs typeface="Lato" panose="020F0502020204030203" pitchFamily="34" charset="0"/>
              </a:rPr>
              <a:t>Subtítulo(Montserrat, Tamanho: 28)</a:t>
            </a:r>
          </a:p>
        </p:txBody>
      </p:sp>
    </p:spTree>
    <p:extLst>
      <p:ext uri="{BB962C8B-B14F-4D97-AF65-F5344CB8AC3E}">
        <p14:creationId xmlns:p14="http://schemas.microsoft.com/office/powerpoint/2010/main" val="2565401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4">
            <a:extLst>
              <a:ext uri="{FF2B5EF4-FFF2-40B4-BE49-F238E27FC236}">
                <a16:creationId xmlns:a16="http://schemas.microsoft.com/office/drawing/2014/main" id="{DB5B3F12-BBE0-57FA-7AC5-1F3D512957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5807" y="612109"/>
            <a:ext cx="7893460" cy="828985"/>
          </a:xfrm>
        </p:spPr>
        <p:txBody>
          <a:bodyPr>
            <a:noAutofit/>
          </a:bodyPr>
          <a:lstStyle/>
          <a:p>
            <a:pPr algn="l"/>
            <a:r>
              <a:rPr lang="pt-BR" sz="2800" b="1" dirty="0">
                <a:latin typeface="Montserrat" pitchFamily="2" charset="0"/>
                <a:ea typeface="Lato" panose="020F0502020204030203" pitchFamily="34" charset="0"/>
                <a:cs typeface="Lato" panose="020F0502020204030203" pitchFamily="34" charset="0"/>
              </a:rPr>
              <a:t>Título do Slide (Montserrat, Tamanho: 28)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22DB083-ECC2-40C0-6F09-C4EE3D3D0DC8}"/>
              </a:ext>
            </a:extLst>
          </p:cNvPr>
          <p:cNvSpPr txBox="1">
            <a:spLocks/>
          </p:cNvSpPr>
          <p:nvPr/>
        </p:nvSpPr>
        <p:spPr>
          <a:xfrm>
            <a:off x="4939646" y="2243579"/>
            <a:ext cx="6523348" cy="253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itchFamily="2" charset="0"/>
              </a:rPr>
              <a:t>Fonte Regular (Montserrat, Tamanho: 22)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200" b="1" dirty="0">
                <a:solidFill>
                  <a:srgbClr val="0088FF"/>
                </a:solidFill>
                <a:latin typeface="Montserrat" pitchFamily="2" charset="0"/>
              </a:rPr>
              <a:t>Fonte Destaque (Montserrat Bold, Tamanho: 22)</a:t>
            </a:r>
            <a:endParaRPr lang="pt-BR" sz="2200" dirty="0">
              <a:latin typeface="Montserrat" pitchFamily="2" charset="0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16248A5-6EBF-C60C-6F47-B3E0D250A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75903"/>
            <a:ext cx="4662537" cy="2530279"/>
          </a:xfrm>
          <a:prstGeom prst="rect">
            <a:avLst/>
          </a:prstGeom>
        </p:spPr>
      </p:pic>
      <p:sp>
        <p:nvSpPr>
          <p:cNvPr id="10" name="Retângulo: Cantos Arredondados 9">
            <a:hlinkClick r:id="rId4"/>
            <a:extLst>
              <a:ext uri="{FF2B5EF4-FFF2-40B4-BE49-F238E27FC236}">
                <a16:creationId xmlns:a16="http://schemas.microsoft.com/office/drawing/2014/main" id="{F1733691-6FB3-54BD-BB31-17CBE7460895}"/>
              </a:ext>
            </a:extLst>
          </p:cNvPr>
          <p:cNvSpPr/>
          <p:nvPr/>
        </p:nvSpPr>
        <p:spPr>
          <a:xfrm>
            <a:off x="5432904" y="4747358"/>
            <a:ext cx="5747286" cy="729615"/>
          </a:xfrm>
          <a:prstGeom prst="roundRect">
            <a:avLst>
              <a:gd name="adj" fmla="val 0"/>
            </a:avLst>
          </a:prstGeom>
          <a:solidFill>
            <a:srgbClr val="008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Montserrat" pitchFamily="2" charset="0"/>
              </a:rPr>
              <a:t>DOWNLOAD FONTE</a:t>
            </a:r>
          </a:p>
        </p:txBody>
      </p:sp>
    </p:spTree>
    <p:extLst>
      <p:ext uri="{BB962C8B-B14F-4D97-AF65-F5344CB8AC3E}">
        <p14:creationId xmlns:p14="http://schemas.microsoft.com/office/powerpoint/2010/main" val="392991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D649E7-711E-A371-A7C6-32E233B7F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6EB5331B-B93C-5207-E6F9-34CAD2150C0C}"/>
              </a:ext>
            </a:extLst>
          </p:cNvPr>
          <p:cNvSpPr txBox="1">
            <a:spLocks/>
          </p:cNvSpPr>
          <p:nvPr/>
        </p:nvSpPr>
        <p:spPr>
          <a:xfrm>
            <a:off x="1275226" y="2409279"/>
            <a:ext cx="5502646" cy="2656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itchFamily="2" charset="0"/>
              </a:rPr>
              <a:t>Fonte Regular (Montserrat, Tamanho: 22)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200" b="1" dirty="0">
                <a:solidFill>
                  <a:srgbClr val="0088FF"/>
                </a:solidFill>
                <a:latin typeface="Montserrat" pitchFamily="2" charset="0"/>
              </a:rPr>
              <a:t>Fonte Destaque (Montserrat Bold, Tamanho: 22)</a:t>
            </a:r>
            <a:endParaRPr lang="pt-BR" sz="2200" dirty="0">
              <a:latin typeface="Montserrat" pitchFamily="2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B4E9208-17E4-BB3A-9B53-AC826A960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549" y="1993129"/>
            <a:ext cx="3398749" cy="361242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Título 14">
            <a:extLst>
              <a:ext uri="{FF2B5EF4-FFF2-40B4-BE49-F238E27FC236}">
                <a16:creationId xmlns:a16="http://schemas.microsoft.com/office/drawing/2014/main" id="{A8118912-A81C-DD85-697D-8151970518AF}"/>
              </a:ext>
            </a:extLst>
          </p:cNvPr>
          <p:cNvSpPr txBox="1">
            <a:spLocks/>
          </p:cNvSpPr>
          <p:nvPr/>
        </p:nvSpPr>
        <p:spPr>
          <a:xfrm>
            <a:off x="715807" y="612109"/>
            <a:ext cx="7893460" cy="828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b="1" dirty="0">
                <a:latin typeface="Montserrat" pitchFamily="2" charset="0"/>
                <a:ea typeface="Lato" panose="020F0502020204030203" pitchFamily="34" charset="0"/>
                <a:cs typeface="Lato" panose="020F0502020204030203" pitchFamily="34" charset="0"/>
              </a:rPr>
              <a:t>Título do Slide (Montserrat, Tamanho: 28)</a:t>
            </a:r>
          </a:p>
        </p:txBody>
      </p:sp>
    </p:spTree>
    <p:extLst>
      <p:ext uri="{BB962C8B-B14F-4D97-AF65-F5344CB8AC3E}">
        <p14:creationId xmlns:p14="http://schemas.microsoft.com/office/powerpoint/2010/main" val="234375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4">
            <a:extLst>
              <a:ext uri="{FF2B5EF4-FFF2-40B4-BE49-F238E27FC236}">
                <a16:creationId xmlns:a16="http://schemas.microsoft.com/office/drawing/2014/main" id="{A90AA22D-148F-5AC2-4526-3D0060FA3C49}"/>
              </a:ext>
            </a:extLst>
          </p:cNvPr>
          <p:cNvSpPr txBox="1">
            <a:spLocks/>
          </p:cNvSpPr>
          <p:nvPr/>
        </p:nvSpPr>
        <p:spPr>
          <a:xfrm>
            <a:off x="715807" y="612109"/>
            <a:ext cx="7893460" cy="828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b="1" dirty="0">
                <a:latin typeface="Montserrat" pitchFamily="2" charset="0"/>
                <a:ea typeface="Lato" panose="020F0502020204030203" pitchFamily="34" charset="0"/>
                <a:cs typeface="Lato" panose="020F0502020204030203" pitchFamily="34" charset="0"/>
              </a:rPr>
              <a:t>Biblioteca de Ícones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7CA7E3E-DDA2-F401-41A9-8DABD515BAD9}"/>
              </a:ext>
            </a:extLst>
          </p:cNvPr>
          <p:cNvSpPr txBox="1"/>
          <p:nvPr/>
        </p:nvSpPr>
        <p:spPr>
          <a:xfrm>
            <a:off x="1287936" y="3641640"/>
            <a:ext cx="95043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dirty="0">
                <a:latin typeface="Montserrat" pitchFamily="2" charset="0"/>
              </a:rPr>
              <a:t>https://www.flaticon.com/authors/basic-rounded/lineal?author_id=1&amp;type=standard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820C2B23-8201-E387-9FF2-835CC911F5C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44256" y="5454952"/>
            <a:ext cx="625594" cy="625594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CE13E34F-0ED7-78B7-8AE9-55F102E3D79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42524" y="5367452"/>
            <a:ext cx="713094" cy="71309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BEDE16F-A83E-88B2-C2AB-1D27B010724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12549" y="5448196"/>
            <a:ext cx="603114" cy="603114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7365466A-38B2-60B2-971B-275FFF22611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98107" y="5436938"/>
            <a:ext cx="603114" cy="603114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7E91EC69-DC5E-D904-E012-118C408BAA6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00041" y="5415657"/>
            <a:ext cx="658103" cy="658103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B178289D-0FCC-12EC-EA81-E643A818E4D1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74143" y="1873249"/>
            <a:ext cx="522864" cy="522864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6DEEF5C6-0F63-DD4D-A60F-D1947A2E2DDD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66225" y="3620122"/>
            <a:ext cx="522864" cy="522864"/>
          </a:xfrm>
          <a:prstGeom prst="rect">
            <a:avLst/>
          </a:prstGeom>
        </p:spPr>
      </p:pic>
      <p:sp>
        <p:nvSpPr>
          <p:cNvPr id="26" name="Retângulo: Cantos Arredondados 25">
            <a:hlinkClick r:id="rId10"/>
            <a:extLst>
              <a:ext uri="{FF2B5EF4-FFF2-40B4-BE49-F238E27FC236}">
                <a16:creationId xmlns:a16="http://schemas.microsoft.com/office/drawing/2014/main" id="{49D35199-36F6-AD6B-3C2D-E4328447E40B}"/>
              </a:ext>
            </a:extLst>
          </p:cNvPr>
          <p:cNvSpPr/>
          <p:nvPr/>
        </p:nvSpPr>
        <p:spPr>
          <a:xfrm>
            <a:off x="1407658" y="2644213"/>
            <a:ext cx="5134543" cy="828985"/>
          </a:xfrm>
          <a:prstGeom prst="roundRect">
            <a:avLst>
              <a:gd name="adj" fmla="val 0"/>
            </a:avLst>
          </a:prstGeom>
          <a:solidFill>
            <a:srgbClr val="008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Montserrat" pitchFamily="2" charset="0"/>
              </a:rPr>
              <a:t>LINK</a:t>
            </a:r>
          </a:p>
        </p:txBody>
      </p:sp>
    </p:spTree>
    <p:extLst>
      <p:ext uri="{BB962C8B-B14F-4D97-AF65-F5344CB8AC3E}">
        <p14:creationId xmlns:p14="http://schemas.microsoft.com/office/powerpoint/2010/main" val="114955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F20A9A-5AE1-1BB8-0210-C34AD36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4">
            <a:extLst>
              <a:ext uri="{FF2B5EF4-FFF2-40B4-BE49-F238E27FC236}">
                <a16:creationId xmlns:a16="http://schemas.microsoft.com/office/drawing/2014/main" id="{AF1B527C-44B4-F2C6-B116-8FF8634BB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700" y="3014507"/>
            <a:ext cx="7868776" cy="828985"/>
          </a:xfrm>
        </p:spPr>
        <p:txBody>
          <a:bodyPr>
            <a:noAutofit/>
          </a:bodyPr>
          <a:lstStyle/>
          <a:p>
            <a:r>
              <a:rPr lang="pt-B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Lato" panose="020F0502020204030203" pitchFamily="34" charset="0"/>
                <a:cs typeface="Lato" panose="020F0502020204030203" pitchFamily="34" charset="0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8247784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48</TotalTime>
  <Words>105</Words>
  <Application>Microsoft Office PowerPoint</Application>
  <PresentationFormat>Widescreen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Tema do Office</vt:lpstr>
      <vt:lpstr>Título (Montserrat, Tamanho: 28)</vt:lpstr>
      <vt:lpstr>Título do Slide (Montserrat, Tamanho: 28)</vt:lpstr>
      <vt:lpstr>Apresentação do PowerPoint</vt:lpstr>
      <vt:lpstr>Apresentação do PowerPoint</vt:lpstr>
      <vt:lpstr>Obrigado!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Gian Fava</dc:creator>
  <cp:lastModifiedBy>Gian Fava</cp:lastModifiedBy>
  <cp:revision>1</cp:revision>
  <dcterms:created xsi:type="dcterms:W3CDTF">2026-02-09T13:49:56Z</dcterms:created>
  <dcterms:modified xsi:type="dcterms:W3CDTF">2026-02-09T14:38:45Z</dcterms:modified>
</cp:coreProperties>
</file>